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256" r:id="rId5"/>
    <p:sldId id="257" r:id="rId6"/>
    <p:sldId id="258" r:id="rId7"/>
    <p:sldId id="259" r:id="rId8"/>
    <p:sldId id="260" r:id="rId9"/>
    <p:sldId id="261" r:id="rId10"/>
    <p:sldId id="262" r:id="rId11"/>
  </p:sldIdLst>
  <p:sldSz cx="24382413" cy="13716000"/>
  <p:notesSz cx="6858000" cy="9144000"/>
  <p:embeddedFontLst>
    <p:embeddedFont>
      <p:font typeface="Bitter" pitchFamily="2" charset="77"/>
      <p:regular r:id="rId14"/>
      <p:bold r:id="rId15"/>
      <p:italic r:id="rId16"/>
      <p:boldItalic r:id="rId17"/>
    </p:embeddedFont>
    <p:embeddedFont>
      <p:font typeface="Bitter SemiBold" pitchFamily="2" charset="77"/>
      <p:regular r:id="rId18"/>
      <p:bold r:id="rId19"/>
      <p:italic r:id="rId20"/>
      <p:boldItalic r:id="rId21"/>
    </p:embeddedFont>
    <p:embeddedFont>
      <p:font typeface="Rubik" pitchFamily="2" charset="-79"/>
      <p:regular r:id="rId22"/>
      <p:bold r:id="rId23"/>
      <p:italic r:id="rId24"/>
      <p:boldItalic r:id="rId25"/>
    </p:embeddedFont>
    <p:embeddedFont>
      <p:font typeface="Rubik Medium" pitchFamily="2" charset="-79"/>
      <p:regular r:id="rId26"/>
      <p:italic r:id="rId27"/>
    </p:embeddedFont>
    <p:embeddedFont>
      <p:font typeface="Rubik SemiBold" pitchFamily="2" charset="-79"/>
      <p:regular r:id="rId28"/>
      <p:bold r:id="rId29"/>
      <p:italic r:id="rId30"/>
      <p:boldItalic r:id="rId31"/>
    </p:embeddedFont>
  </p:embeddedFontLst>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74" autoAdjust="0"/>
    <p:restoredTop sz="96327" autoAdjust="0"/>
  </p:normalViewPr>
  <p:slideViewPr>
    <p:cSldViewPr snapToGrid="0">
      <p:cViewPr varScale="1">
        <p:scale>
          <a:sx n="110" d="100"/>
          <a:sy n="110" d="100"/>
        </p:scale>
        <p:origin x="240" y="696"/>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24/05/2023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24/05/2023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24/05/2023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24/05/2023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24/05/2023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24/05/2023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5/24/23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24/05/2023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70368763"/>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24/05/2023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24/05/2023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24/05/2023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28"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761" r:id="rId16"/>
    <p:sldLayoutId id="2147483756" r:id="rId17"/>
    <p:sldLayoutId id="2147483755" r:id="rId18"/>
    <p:sldLayoutId id="2147483808" r:id="rId19"/>
    <p:sldLayoutId id="2147483760" r:id="rId20"/>
    <p:sldLayoutId id="2147483684" r:id="rId21"/>
    <p:sldLayoutId id="2147483822" r:id="rId22"/>
    <p:sldLayoutId id="2147483820" r:id="rId23"/>
    <p:sldLayoutId id="2147483821" r:id="rId24"/>
    <p:sldLayoutId id="2147483825" r:id="rId25"/>
    <p:sldLayoutId id="2147483826" r:id="rId26"/>
    <p:sldLayoutId id="2147483747" r:id="rId27"/>
    <p:sldLayoutId id="2147483757" r:id="rId28"/>
    <p:sldLayoutId id="2147483758" r:id="rId29"/>
    <p:sldLayoutId id="2147483759"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670" r:id="rId40"/>
    <p:sldLayoutId id="2147483829" r:id="rId41"/>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4.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0" name="Picture 9">
            <a:extLst>
              <a:ext uri="{FF2B5EF4-FFF2-40B4-BE49-F238E27FC236}">
                <a16:creationId xmlns:a16="http://schemas.microsoft.com/office/drawing/2014/main" id="{634063AE-FF9D-FF22-02C1-71EAE0128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6381" y="9119448"/>
            <a:ext cx="2286580" cy="2348379"/>
          </a:xfrm>
          <a:prstGeom prst="rect">
            <a:avLst/>
          </a:prstGeom>
        </p:spPr>
      </p:pic>
      <p:pic>
        <p:nvPicPr>
          <p:cNvPr id="18" name="Picture 17">
            <a:extLst>
              <a:ext uri="{FF2B5EF4-FFF2-40B4-BE49-F238E27FC236}">
                <a16:creationId xmlns:a16="http://schemas.microsoft.com/office/drawing/2014/main" id="{FA705AD2-E513-B582-D170-F274E4C0E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381" y="6280574"/>
            <a:ext cx="2136417" cy="2194157"/>
          </a:xfrm>
          <a:prstGeom prst="rect">
            <a:avLst/>
          </a:prstGeom>
        </p:spPr>
      </p:pic>
      <p:pic>
        <p:nvPicPr>
          <p:cNvPr id="20" name="Picture 19">
            <a:extLst>
              <a:ext uri="{FF2B5EF4-FFF2-40B4-BE49-F238E27FC236}">
                <a16:creationId xmlns:a16="http://schemas.microsoft.com/office/drawing/2014/main" id="{AB89BCEA-FAF1-9DB7-A818-8DFD8DAE8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7443" y="9033265"/>
            <a:ext cx="2987565" cy="2522148"/>
          </a:xfrm>
          <a:prstGeom prst="rect">
            <a:avLst/>
          </a:prstGeom>
        </p:spPr>
      </p:pic>
      <p:pic>
        <p:nvPicPr>
          <p:cNvPr id="22" name="Picture 21">
            <a:extLst>
              <a:ext uri="{FF2B5EF4-FFF2-40B4-BE49-F238E27FC236}">
                <a16:creationId xmlns:a16="http://schemas.microsoft.com/office/drawing/2014/main" id="{8CA26CDC-B71D-B248-607E-2D6EC7664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9900" y="9119448"/>
            <a:ext cx="1967569" cy="2395589"/>
          </a:xfrm>
          <a:prstGeom prst="rect">
            <a:avLst/>
          </a:prstGeom>
        </p:spPr>
      </p:pic>
      <p:pic>
        <p:nvPicPr>
          <p:cNvPr id="36" name="Picture 35">
            <a:extLst>
              <a:ext uri="{FF2B5EF4-FFF2-40B4-BE49-F238E27FC236}">
                <a16:creationId xmlns:a16="http://schemas.microsoft.com/office/drawing/2014/main" id="{B8740A85-FDF0-7BE1-4719-D0722FCAE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7443" y="6235967"/>
            <a:ext cx="2987565" cy="2522148"/>
          </a:xfrm>
          <a:prstGeom prst="rect">
            <a:avLst/>
          </a:prstGeom>
        </p:spPr>
      </p:pic>
      <p:pic>
        <p:nvPicPr>
          <p:cNvPr id="38" name="Picture 37">
            <a:extLst>
              <a:ext uri="{FF2B5EF4-FFF2-40B4-BE49-F238E27FC236}">
                <a16:creationId xmlns:a16="http://schemas.microsoft.com/office/drawing/2014/main" id="{A0D93598-549A-2736-0193-B0BCE84A31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1840" y="3378115"/>
            <a:ext cx="3059295" cy="2582703"/>
          </a:xfrm>
          <a:prstGeom prst="rect">
            <a:avLst/>
          </a:prstGeom>
        </p:spPr>
      </p:pic>
      <p:pic>
        <p:nvPicPr>
          <p:cNvPr id="40" name="Picture 39">
            <a:extLst>
              <a:ext uri="{FF2B5EF4-FFF2-40B4-BE49-F238E27FC236}">
                <a16:creationId xmlns:a16="http://schemas.microsoft.com/office/drawing/2014/main" id="{031277DA-F1DB-C6A1-AE9A-D4E65D0FA2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96381" y="3281690"/>
            <a:ext cx="2292216" cy="2354167"/>
          </a:xfrm>
          <a:prstGeom prst="rect">
            <a:avLst/>
          </a:prstGeom>
        </p:spPr>
      </p:pic>
      <p:pic>
        <p:nvPicPr>
          <p:cNvPr id="42" name="Picture 41">
            <a:extLst>
              <a:ext uri="{FF2B5EF4-FFF2-40B4-BE49-F238E27FC236}">
                <a16:creationId xmlns:a16="http://schemas.microsoft.com/office/drawing/2014/main" id="{C91B5556-BB40-BB1A-91DB-AE45045916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19900" y="6188498"/>
            <a:ext cx="1967569" cy="2395589"/>
          </a:xfrm>
          <a:prstGeom prst="rect">
            <a:avLst/>
          </a:prstGeom>
        </p:spPr>
      </p:pic>
      <p:pic>
        <p:nvPicPr>
          <p:cNvPr id="44" name="Picture 43">
            <a:extLst>
              <a:ext uri="{FF2B5EF4-FFF2-40B4-BE49-F238E27FC236}">
                <a16:creationId xmlns:a16="http://schemas.microsoft.com/office/drawing/2014/main" id="{B563CE20-F072-5FF8-8277-8FD6D9B302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9900" y="3257550"/>
            <a:ext cx="1967568" cy="2395588"/>
          </a:xfrm>
          <a:prstGeom prst="rect">
            <a:avLst/>
          </a:prstGeom>
        </p:spPr>
      </p:pic>
      <p:sp>
        <p:nvSpPr>
          <p:cNvPr id="50" name="Subtitle 20">
            <a:extLst>
              <a:ext uri="{FF2B5EF4-FFF2-40B4-BE49-F238E27FC236}">
                <a16:creationId xmlns:a16="http://schemas.microsoft.com/office/drawing/2014/main" id="{996D4036-9D99-2218-84CA-05C35F2BFCE5}"/>
              </a:ext>
            </a:extLst>
          </p:cNvPr>
          <p:cNvSpPr>
            <a:spLocks noGrp="1"/>
          </p:cNvSpPr>
          <p:nvPr>
            <p:ph type="subTitle" idx="1"/>
          </p:nvPr>
        </p:nvSpPr>
        <p:spPr>
          <a:xfrm>
            <a:off x="2109789" y="3257550"/>
            <a:ext cx="8640762" cy="8297863"/>
          </a:xfrm>
        </p:spPr>
        <p:txBody>
          <a:bodyP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spTree>
    <p:extLst>
      <p:ext uri="{BB962C8B-B14F-4D97-AF65-F5344CB8AC3E}">
        <p14:creationId xmlns:p14="http://schemas.microsoft.com/office/powerpoint/2010/main" val="385720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4" name="Picture 13">
            <a:extLst>
              <a:ext uri="{FF2B5EF4-FFF2-40B4-BE49-F238E27FC236}">
                <a16:creationId xmlns:a16="http://schemas.microsoft.com/office/drawing/2014/main" id="{310BA51B-09AE-7CBD-C0A5-09C0D53D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24" y="9423241"/>
            <a:ext cx="2699308" cy="2011318"/>
          </a:xfrm>
          <a:prstGeom prst="rect">
            <a:avLst/>
          </a:prstGeom>
        </p:spPr>
      </p:pic>
      <p:pic>
        <p:nvPicPr>
          <p:cNvPr id="5" name="Picture 4">
            <a:extLst>
              <a:ext uri="{FF2B5EF4-FFF2-40B4-BE49-F238E27FC236}">
                <a16:creationId xmlns:a16="http://schemas.microsoft.com/office/drawing/2014/main" id="{6AD3F628-D722-10B8-3EAD-5FAB3A62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237" y="9293314"/>
            <a:ext cx="1973454" cy="2264411"/>
          </a:xfrm>
          <a:prstGeom prst="rect">
            <a:avLst/>
          </a:prstGeom>
        </p:spPr>
      </p:pic>
      <p:pic>
        <p:nvPicPr>
          <p:cNvPr id="6" name="Picture 5">
            <a:extLst>
              <a:ext uri="{FF2B5EF4-FFF2-40B4-BE49-F238E27FC236}">
                <a16:creationId xmlns:a16="http://schemas.microsoft.com/office/drawing/2014/main" id="{4F2B2AF7-B09A-F8B6-58BB-DABD2B8A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2624" y="6365852"/>
            <a:ext cx="2699308" cy="2011318"/>
          </a:xfrm>
          <a:prstGeom prst="rect">
            <a:avLst/>
          </a:prstGeom>
        </p:spPr>
      </p:pic>
      <p:pic>
        <p:nvPicPr>
          <p:cNvPr id="7" name="Picture 6">
            <a:extLst>
              <a:ext uri="{FF2B5EF4-FFF2-40B4-BE49-F238E27FC236}">
                <a16:creationId xmlns:a16="http://schemas.microsoft.com/office/drawing/2014/main" id="{8B471363-EE28-E528-0265-C2C9714E1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2624" y="3510643"/>
            <a:ext cx="2699308" cy="2011318"/>
          </a:xfrm>
          <a:prstGeom prst="rect">
            <a:avLst/>
          </a:prstGeom>
        </p:spPr>
      </p:pic>
      <p:pic>
        <p:nvPicPr>
          <p:cNvPr id="8" name="Picture 7">
            <a:extLst>
              <a:ext uri="{FF2B5EF4-FFF2-40B4-BE49-F238E27FC236}">
                <a16:creationId xmlns:a16="http://schemas.microsoft.com/office/drawing/2014/main" id="{7D0E3FA7-0420-471F-1998-1DA7B13F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7237" y="6242686"/>
            <a:ext cx="1973454" cy="2264411"/>
          </a:xfrm>
          <a:prstGeom prst="rect">
            <a:avLst/>
          </a:prstGeom>
        </p:spPr>
      </p:pic>
      <p:pic>
        <p:nvPicPr>
          <p:cNvPr id="9" name="Picture 8">
            <a:extLst>
              <a:ext uri="{FF2B5EF4-FFF2-40B4-BE49-F238E27FC236}">
                <a16:creationId xmlns:a16="http://schemas.microsoft.com/office/drawing/2014/main" id="{BC5116C5-43F1-33A3-1E32-A6828C2A9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7237" y="3257550"/>
            <a:ext cx="1973454" cy="2264411"/>
          </a:xfrm>
          <a:prstGeom prst="rect">
            <a:avLst/>
          </a:prstGeom>
        </p:spPr>
      </p:pic>
      <p:pic>
        <p:nvPicPr>
          <p:cNvPr id="11" name="Picture 10">
            <a:extLst>
              <a:ext uri="{FF2B5EF4-FFF2-40B4-BE49-F238E27FC236}">
                <a16:creationId xmlns:a16="http://schemas.microsoft.com/office/drawing/2014/main" id="{5F9E3E56-FDD0-1216-7A1A-00224E3EB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18364" y="9293314"/>
            <a:ext cx="3263362" cy="2443004"/>
          </a:xfrm>
          <a:prstGeom prst="rect">
            <a:avLst/>
          </a:prstGeom>
        </p:spPr>
      </p:pic>
      <p:pic>
        <p:nvPicPr>
          <p:cNvPr id="13" name="Picture 12">
            <a:extLst>
              <a:ext uri="{FF2B5EF4-FFF2-40B4-BE49-F238E27FC236}">
                <a16:creationId xmlns:a16="http://schemas.microsoft.com/office/drawing/2014/main" id="{51EB4BDA-8083-1FAD-81AF-33F58A391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8364" y="6401978"/>
            <a:ext cx="3263362" cy="2443004"/>
          </a:xfrm>
          <a:prstGeom prst="rect">
            <a:avLst/>
          </a:prstGeom>
        </p:spPr>
      </p:pic>
      <p:pic>
        <p:nvPicPr>
          <p:cNvPr id="15" name="Picture 14">
            <a:extLst>
              <a:ext uri="{FF2B5EF4-FFF2-40B4-BE49-F238E27FC236}">
                <a16:creationId xmlns:a16="http://schemas.microsoft.com/office/drawing/2014/main" id="{5D63E38A-D234-0A32-FED6-50A2595F4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0306" y="3510643"/>
            <a:ext cx="3263362" cy="2443004"/>
          </a:xfrm>
          <a:prstGeom prst="rect">
            <a:avLst/>
          </a:prstGeom>
        </p:spPr>
      </p:pic>
      <p:sp>
        <p:nvSpPr>
          <p:cNvPr id="21" name="Subtitle 20">
            <a:extLst>
              <a:ext uri="{FF2B5EF4-FFF2-40B4-BE49-F238E27FC236}">
                <a16:creationId xmlns:a16="http://schemas.microsoft.com/office/drawing/2014/main" id="{43F0215D-7C8F-5CF0-C513-D03D02F92EC4}"/>
              </a:ext>
            </a:extLst>
          </p:cNvPr>
          <p:cNvSpPr>
            <a:spLocks noGrp="1"/>
          </p:cNvSpPr>
          <p:nvPr>
            <p:ph type="subTitle" idx="1"/>
          </p:nvPr>
        </p:nvSpPr>
        <p:spPr/>
        <p:txBody>
          <a:bodyP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spTree>
    <p:extLst>
      <p:ext uri="{BB962C8B-B14F-4D97-AF65-F5344CB8AC3E}">
        <p14:creationId xmlns:p14="http://schemas.microsoft.com/office/powerpoint/2010/main" val="261374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9" y="12280899"/>
            <a:ext cx="17245011"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7" name="Picture 16" descr="A picture containing text, fan&#10;&#10;Description automatically generated">
            <a:extLst>
              <a:ext uri="{FF2B5EF4-FFF2-40B4-BE49-F238E27FC236}">
                <a16:creationId xmlns:a16="http://schemas.microsoft.com/office/drawing/2014/main" id="{635F45AA-9B0D-D296-1F5E-2943EF13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688" y="4636603"/>
            <a:ext cx="6085227" cy="6054075"/>
          </a:xfrm>
          <a:prstGeom prst="rect">
            <a:avLst/>
          </a:prstGeom>
        </p:spPr>
      </p:pic>
      <p:pic>
        <p:nvPicPr>
          <p:cNvPr id="19" name="Picture 18">
            <a:extLst>
              <a:ext uri="{FF2B5EF4-FFF2-40B4-BE49-F238E27FC236}">
                <a16:creationId xmlns:a16="http://schemas.microsoft.com/office/drawing/2014/main" id="{FE1557F4-F57B-0805-6330-0781E83FC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3577" y="4124597"/>
            <a:ext cx="6339048" cy="6464989"/>
          </a:xfrm>
          <a:prstGeom prst="rect">
            <a:avLst/>
          </a:prstGeom>
        </p:spPr>
      </p:pic>
      <p:pic>
        <p:nvPicPr>
          <p:cNvPr id="23" name="Picture 22" descr="A picture containing black&#10;&#10;Description automatically generated">
            <a:extLst>
              <a:ext uri="{FF2B5EF4-FFF2-40B4-BE49-F238E27FC236}">
                <a16:creationId xmlns:a16="http://schemas.microsoft.com/office/drawing/2014/main" id="{D582A6A6-CA3D-3DB3-31B4-37506D15C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12" y="4636603"/>
            <a:ext cx="6311031" cy="5859509"/>
          </a:xfrm>
          <a:prstGeom prst="rect">
            <a:avLst/>
          </a:prstGeom>
        </p:spPr>
      </p:pic>
    </p:spTree>
    <p:extLst>
      <p:ext uri="{BB962C8B-B14F-4D97-AF65-F5344CB8AC3E}">
        <p14:creationId xmlns:p14="http://schemas.microsoft.com/office/powerpoint/2010/main" val="121253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7" y="12283937"/>
            <a:ext cx="17245013"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indoor, plant&#10;&#10;Description automatically generated">
            <a:extLst>
              <a:ext uri="{FF2B5EF4-FFF2-40B4-BE49-F238E27FC236}">
                <a16:creationId xmlns:a16="http://schemas.microsoft.com/office/drawing/2014/main" id="{055D41B9-83F5-AED1-5785-F0513854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626" y="4932137"/>
            <a:ext cx="7510962" cy="5876223"/>
          </a:xfrm>
          <a:prstGeom prst="rect">
            <a:avLst/>
          </a:prstGeom>
        </p:spPr>
      </p:pic>
      <p:pic>
        <p:nvPicPr>
          <p:cNvPr id="7" name="Picture 6">
            <a:extLst>
              <a:ext uri="{FF2B5EF4-FFF2-40B4-BE49-F238E27FC236}">
                <a16:creationId xmlns:a16="http://schemas.microsoft.com/office/drawing/2014/main" id="{D48D5F61-F899-F324-6435-5A0B6B4A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961" y="3855918"/>
            <a:ext cx="6196703" cy="6578039"/>
          </a:xfrm>
          <a:prstGeom prst="rect">
            <a:avLst/>
          </a:prstGeom>
        </p:spPr>
      </p:pic>
      <p:pic>
        <p:nvPicPr>
          <p:cNvPr id="9" name="Picture 8">
            <a:extLst>
              <a:ext uri="{FF2B5EF4-FFF2-40B4-BE49-F238E27FC236}">
                <a16:creationId xmlns:a16="http://schemas.microsoft.com/office/drawing/2014/main" id="{F0436E88-E6DA-19D1-6D3B-FFF2407D0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48" y="4237749"/>
            <a:ext cx="6723951" cy="6947405"/>
          </a:xfrm>
          <a:prstGeom prst="rect">
            <a:avLst/>
          </a:prstGeom>
        </p:spPr>
      </p:pic>
    </p:spTree>
    <p:extLst>
      <p:ext uri="{BB962C8B-B14F-4D97-AF65-F5344CB8AC3E}">
        <p14:creationId xmlns:p14="http://schemas.microsoft.com/office/powerpoint/2010/main" val="1767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7" y="12283937"/>
            <a:ext cx="17245013"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a:extLst>
              <a:ext uri="{FF2B5EF4-FFF2-40B4-BE49-F238E27FC236}">
                <a16:creationId xmlns:a16="http://schemas.microsoft.com/office/drawing/2014/main" id="{9302AB7F-5E3B-C2DF-01D0-73C28B7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37" y="4827746"/>
            <a:ext cx="7495737" cy="571633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119EAC1C-8880-FD7B-35B8-CE234CC95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874" y="4427459"/>
            <a:ext cx="7042269" cy="5960356"/>
          </a:xfrm>
          <a:prstGeom prst="rect">
            <a:avLst/>
          </a:prstGeom>
        </p:spPr>
      </p:pic>
      <p:pic>
        <p:nvPicPr>
          <p:cNvPr id="9" name="Picture 8" descr="A picture containing gift wrapping&#10;&#10;Description automatically generated">
            <a:extLst>
              <a:ext uri="{FF2B5EF4-FFF2-40B4-BE49-F238E27FC236}">
                <a16:creationId xmlns:a16="http://schemas.microsoft.com/office/drawing/2014/main" id="{824A6B50-21D6-1B54-8E4C-D0DCAFEAB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13" y="3985558"/>
            <a:ext cx="6228102" cy="6269212"/>
          </a:xfrm>
          <a:prstGeom prst="rect">
            <a:avLst/>
          </a:prstGeom>
        </p:spPr>
      </p:pic>
    </p:spTree>
    <p:extLst>
      <p:ext uri="{BB962C8B-B14F-4D97-AF65-F5344CB8AC3E}">
        <p14:creationId xmlns:p14="http://schemas.microsoft.com/office/powerpoint/2010/main" val="262938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9"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6" name="Picture 5" descr="A picture containing plate, ceramic ware, porcelain&#10;&#10;Description automatically generated">
            <a:extLst>
              <a:ext uri="{FF2B5EF4-FFF2-40B4-BE49-F238E27FC236}">
                <a16:creationId xmlns:a16="http://schemas.microsoft.com/office/drawing/2014/main" id="{2DA6D409-48CF-F731-18C5-82B3A445F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128" y="3257550"/>
            <a:ext cx="8769100" cy="8297863"/>
          </a:xfrm>
          <a:prstGeom prst="rect">
            <a:avLst/>
          </a:prstGeom>
        </p:spPr>
      </p:pic>
      <p:pic>
        <p:nvPicPr>
          <p:cNvPr id="10" name="Picture 9" descr="A picture containing text, porcelain, ceramic ware, dining table&#10;&#10;Description automatically generated">
            <a:extLst>
              <a:ext uri="{FF2B5EF4-FFF2-40B4-BE49-F238E27FC236}">
                <a16:creationId xmlns:a16="http://schemas.microsoft.com/office/drawing/2014/main" id="{1F1427DD-550D-AA34-27AC-F18C38FF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50" y="3257549"/>
            <a:ext cx="9001700" cy="8297863"/>
          </a:xfrm>
          <a:prstGeom prst="rect">
            <a:avLst/>
          </a:prstGeom>
        </p:spPr>
      </p:pic>
    </p:spTree>
    <p:extLst>
      <p:ext uri="{BB962C8B-B14F-4D97-AF65-F5344CB8AC3E}">
        <p14:creationId xmlns:p14="http://schemas.microsoft.com/office/powerpoint/2010/main" val="144035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9"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text, plant, flower&#10;&#10;Description automatically generated">
            <a:extLst>
              <a:ext uri="{FF2B5EF4-FFF2-40B4-BE49-F238E27FC236}">
                <a16:creationId xmlns:a16="http://schemas.microsoft.com/office/drawing/2014/main" id="{64655E57-70DF-05B9-7123-3BD4DE5D4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777" y="4899927"/>
            <a:ext cx="3633543" cy="4885598"/>
          </a:xfrm>
          <a:prstGeom prst="rect">
            <a:avLst/>
          </a:prstGeom>
        </p:spPr>
      </p:pic>
      <p:pic>
        <p:nvPicPr>
          <p:cNvPr id="8" name="Picture 7" descr="A picture containing outdoor object&#10;&#10;Description automatically generated">
            <a:extLst>
              <a:ext uri="{FF2B5EF4-FFF2-40B4-BE49-F238E27FC236}">
                <a16:creationId xmlns:a16="http://schemas.microsoft.com/office/drawing/2014/main" id="{9046E25E-B1B9-B24A-0016-F06E41B6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095" y="5029750"/>
            <a:ext cx="5541698" cy="458032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15BF0E2-A7F1-BD38-E484-9BDEC1E37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176" y="4968648"/>
            <a:ext cx="4756430" cy="500280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E4D327-4493-0C02-E55D-D6BCB65CC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38" y="4899927"/>
            <a:ext cx="5159715" cy="5188735"/>
          </a:xfrm>
          <a:prstGeom prst="rect">
            <a:avLst/>
          </a:prstGeom>
        </p:spPr>
      </p:pic>
    </p:spTree>
    <p:extLst>
      <p:ext uri="{BB962C8B-B14F-4D97-AF65-F5344CB8AC3E}">
        <p14:creationId xmlns:p14="http://schemas.microsoft.com/office/powerpoint/2010/main" val="30412574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3" id="{FEFD1359-F6D1-C348-AA0B-066CED538E74}" vid="{8DBFEA4B-1BA2-014E-AA57-A04A39456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TotalTime>
  <Words>75</Words>
  <Application>Microsoft Macintosh PowerPoint</Application>
  <PresentationFormat>Custom</PresentationFormat>
  <Paragraphs>9</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Bitter SemiBold</vt:lpstr>
      <vt:lpstr>Rubik SemiBold</vt:lpstr>
      <vt:lpstr>Rubik</vt:lpstr>
      <vt:lpstr>Bitter</vt:lpstr>
      <vt:lpstr>Rubik Medium</vt:lpstr>
      <vt:lpstr>Arial</vt:lpstr>
      <vt:lpstr>Office Theme</vt:lpstr>
      <vt:lpstr>Collages</vt:lpstr>
      <vt:lpstr>Collages</vt:lpstr>
      <vt:lpstr>Collages</vt:lpstr>
      <vt:lpstr>Collages</vt:lpstr>
      <vt:lpstr>Collages</vt:lpstr>
      <vt:lpstr>Collages</vt:lpstr>
      <vt:lpstr>Collages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Frequently used slides</dc:title>
  <dc:creator>Javier Gamboa Martinez</dc:creator>
  <cp:lastModifiedBy>Javier Gamboa Martinez</cp:lastModifiedBy>
  <cp:revision>4</cp:revision>
  <dcterms:created xsi:type="dcterms:W3CDTF">2023-05-24T11:32:53Z</dcterms:created>
  <dcterms:modified xsi:type="dcterms:W3CDTF">2023-05-24T11:45:15Z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